
<file path=[Content_Types].xml><?xml version="1.0" encoding="utf-8"?>
<Types xmlns="http://schemas.openxmlformats.org/package/2006/content-types"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8288000" cy="10287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9890" y="0"/>
            <a:ext cx="18308365" cy="10275570"/>
          </a:xfrm>
          <a:custGeom>
            <a:avLst/>
            <a:gdLst/>
            <a:ahLst/>
            <a:cxnLst/>
            <a:rect r="r" b="b" t="t" l="l"/>
            <a:pathLst>
              <a:path h="10275570" w="18308365">
                <a:moveTo>
                  <a:pt x="0" y="0"/>
                </a:moveTo>
                <a:lnTo>
                  <a:pt x="18308365" y="0"/>
                </a:lnTo>
                <a:lnTo>
                  <a:pt x="18308365" y="10275570"/>
                </a:lnTo>
                <a:lnTo>
                  <a:pt x="0" y="102755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8206" y="-107317"/>
            <a:ext cx="18485461" cy="10513606"/>
          </a:xfrm>
          <a:custGeom>
            <a:avLst/>
            <a:gdLst/>
            <a:ahLst/>
            <a:cxnLst/>
            <a:rect r="r" b="b" t="t" l="l"/>
            <a:pathLst>
              <a:path h="10513606" w="18485461">
                <a:moveTo>
                  <a:pt x="0" y="0"/>
                </a:moveTo>
                <a:lnTo>
                  <a:pt x="18485461" y="0"/>
                </a:lnTo>
                <a:lnTo>
                  <a:pt x="18485461" y="10513606"/>
                </a:lnTo>
                <a:lnTo>
                  <a:pt x="0" y="1051360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04879" y="-58995"/>
            <a:ext cx="18520182" cy="10417603"/>
          </a:xfrm>
          <a:custGeom>
            <a:avLst/>
            <a:gdLst/>
            <a:ahLst/>
            <a:cxnLst/>
            <a:rect r="r" b="b" t="t" l="l"/>
            <a:pathLst>
              <a:path h="10417603" w="18520182">
                <a:moveTo>
                  <a:pt x="0" y="0"/>
                </a:moveTo>
                <a:lnTo>
                  <a:pt x="18520182" y="0"/>
                </a:lnTo>
                <a:lnTo>
                  <a:pt x="18520182" y="10417603"/>
                </a:lnTo>
                <a:lnTo>
                  <a:pt x="0" y="1041760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33279" y="-154662"/>
            <a:ext cx="18776429" cy="10608683"/>
          </a:xfrm>
          <a:custGeom>
            <a:avLst/>
            <a:gdLst/>
            <a:ahLst/>
            <a:cxnLst/>
            <a:rect r="r" b="b" t="t" l="l"/>
            <a:pathLst>
              <a:path h="10608683" w="18776429">
                <a:moveTo>
                  <a:pt x="0" y="0"/>
                </a:moveTo>
                <a:lnTo>
                  <a:pt x="18776430" y="0"/>
                </a:lnTo>
                <a:lnTo>
                  <a:pt x="18776430" y="10608682"/>
                </a:lnTo>
                <a:lnTo>
                  <a:pt x="0" y="1060868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0516" y="-44043"/>
            <a:ext cx="18487719" cy="10376232"/>
          </a:xfrm>
          <a:custGeom>
            <a:avLst/>
            <a:gdLst/>
            <a:ahLst/>
            <a:cxnLst/>
            <a:rect r="r" b="b" t="t" l="l"/>
            <a:pathLst>
              <a:path h="10376232" w="18487719">
                <a:moveTo>
                  <a:pt x="0" y="0"/>
                </a:moveTo>
                <a:lnTo>
                  <a:pt x="18487720" y="0"/>
                </a:lnTo>
                <a:lnTo>
                  <a:pt x="18487720" y="10376232"/>
                </a:lnTo>
                <a:lnTo>
                  <a:pt x="0" y="103762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11430"/>
            <a:ext cx="18288000" cy="10264140"/>
          </a:xfrm>
          <a:custGeom>
            <a:avLst/>
            <a:gdLst/>
            <a:ahLst/>
            <a:cxnLst/>
            <a:rect r="r" b="b" t="t" l="l"/>
            <a:pathLst>
              <a:path h="10264140" w="18288000">
                <a:moveTo>
                  <a:pt x="0" y="0"/>
                </a:moveTo>
                <a:lnTo>
                  <a:pt x="18288000" y="0"/>
                </a:lnTo>
                <a:lnTo>
                  <a:pt x="18288000" y="10264140"/>
                </a:lnTo>
                <a:lnTo>
                  <a:pt x="0" y="102641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460" y="0"/>
            <a:ext cx="18350854" cy="10309860"/>
          </a:xfrm>
          <a:custGeom>
            <a:avLst/>
            <a:gdLst/>
            <a:ahLst/>
            <a:cxnLst/>
            <a:rect r="r" b="b" t="t" l="l"/>
            <a:pathLst>
              <a:path h="10309860" w="18350854">
                <a:moveTo>
                  <a:pt x="0" y="0"/>
                </a:moveTo>
                <a:lnTo>
                  <a:pt x="18350854" y="0"/>
                </a:lnTo>
                <a:lnTo>
                  <a:pt x="18350854" y="10309860"/>
                </a:lnTo>
                <a:lnTo>
                  <a:pt x="0" y="1030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83" r="0" b="-283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0275" y="0"/>
            <a:ext cx="18267725" cy="10298430"/>
          </a:xfrm>
          <a:custGeom>
            <a:avLst/>
            <a:gdLst/>
            <a:ahLst/>
            <a:cxnLst/>
            <a:rect r="r" b="b" t="t" l="l"/>
            <a:pathLst>
              <a:path h="10298430" w="18267725">
                <a:moveTo>
                  <a:pt x="0" y="0"/>
                </a:moveTo>
                <a:lnTo>
                  <a:pt x="18267725" y="0"/>
                </a:lnTo>
                <a:lnTo>
                  <a:pt x="18267725" y="10298430"/>
                </a:lnTo>
                <a:lnTo>
                  <a:pt x="0" y="1029843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8100" y="0"/>
            <a:ext cx="18383069" cy="10340476"/>
          </a:xfrm>
          <a:custGeom>
            <a:avLst/>
            <a:gdLst/>
            <a:ahLst/>
            <a:cxnLst/>
            <a:rect r="r" b="b" t="t" l="l"/>
            <a:pathLst>
              <a:path h="10340476" w="18383069">
                <a:moveTo>
                  <a:pt x="0" y="0"/>
                </a:moveTo>
                <a:lnTo>
                  <a:pt x="18383069" y="0"/>
                </a:lnTo>
                <a:lnTo>
                  <a:pt x="18383069" y="10340476"/>
                </a:lnTo>
                <a:lnTo>
                  <a:pt x="0" y="103404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0460" y="0"/>
            <a:ext cx="18247540" cy="10309860"/>
          </a:xfrm>
          <a:custGeom>
            <a:avLst/>
            <a:gdLst/>
            <a:ahLst/>
            <a:cxnLst/>
            <a:rect r="r" b="b" t="t" l="l"/>
            <a:pathLst>
              <a:path h="10309860" w="18247540">
                <a:moveTo>
                  <a:pt x="0" y="0"/>
                </a:moveTo>
                <a:lnTo>
                  <a:pt x="18247540" y="0"/>
                </a:lnTo>
                <a:lnTo>
                  <a:pt x="18247540" y="10309860"/>
                </a:lnTo>
                <a:lnTo>
                  <a:pt x="0" y="103098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17493" y="-66090"/>
            <a:ext cx="18511073" cy="10412478"/>
          </a:xfrm>
          <a:custGeom>
            <a:avLst/>
            <a:gdLst/>
            <a:ahLst/>
            <a:cxnLst/>
            <a:rect r="r" b="b" t="t" l="l"/>
            <a:pathLst>
              <a:path h="10412478" w="18511073">
                <a:moveTo>
                  <a:pt x="0" y="0"/>
                </a:moveTo>
                <a:lnTo>
                  <a:pt x="18511073" y="0"/>
                </a:lnTo>
                <a:lnTo>
                  <a:pt x="18511073" y="10412479"/>
                </a:lnTo>
                <a:lnTo>
                  <a:pt x="0" y="104124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1755" y="-45987"/>
            <a:ext cx="18470431" cy="10389617"/>
          </a:xfrm>
          <a:custGeom>
            <a:avLst/>
            <a:gdLst/>
            <a:ahLst/>
            <a:cxnLst/>
            <a:rect r="r" b="b" t="t" l="l"/>
            <a:pathLst>
              <a:path h="10389617" w="18470431">
                <a:moveTo>
                  <a:pt x="0" y="0"/>
                </a:moveTo>
                <a:lnTo>
                  <a:pt x="18470430" y="0"/>
                </a:lnTo>
                <a:lnTo>
                  <a:pt x="18470430" y="10389617"/>
                </a:lnTo>
                <a:lnTo>
                  <a:pt x="0" y="1038961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80662" y="-56903"/>
            <a:ext cx="18518776" cy="10439960"/>
          </a:xfrm>
          <a:custGeom>
            <a:avLst/>
            <a:gdLst/>
            <a:ahLst/>
            <a:cxnLst/>
            <a:rect r="r" b="b" t="t" l="l"/>
            <a:pathLst>
              <a:path h="10439960" w="18518776">
                <a:moveTo>
                  <a:pt x="0" y="0"/>
                </a:moveTo>
                <a:lnTo>
                  <a:pt x="18518776" y="0"/>
                </a:lnTo>
                <a:lnTo>
                  <a:pt x="18518776" y="10439960"/>
                </a:lnTo>
                <a:lnTo>
                  <a:pt x="0" y="104399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DAGZMjY7hyo</dc:identifier>
  <dcterms:modified xsi:type="dcterms:W3CDTF">2011-08-01T06:04:30Z</dcterms:modified>
  <cp:revision>1</cp:revision>
  <dc:title>presentacion_pp3_f_18-12-24_LT</dc:title>
</cp:coreProperties>
</file>

<file path=docProps/thumbnail.jpeg>
</file>